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1386"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076" r:id="rId223"/>
    <p:sldId id="1219" r:id="rId224"/>
    <p:sldId id="421" r:id="rId225"/>
    <p:sldId id="564" r:id="rId226"/>
    <p:sldId id="1042" r:id="rId227"/>
    <p:sldId id="1364"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1385"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1382"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77" r:id="rId593"/>
    <p:sldId id="1379" r:id="rId594"/>
    <p:sldId id="1378" r:id="rId595"/>
    <p:sldId id="1368" r:id="rId596"/>
    <p:sldId id="1369" r:id="rId597"/>
    <p:sldId id="1380" r:id="rId598"/>
    <p:sldId id="1381"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 id="1220"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a:t>
            </a: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a:t>
            </a:r>
          </a:p>
        </p:txBody>
      </p:sp>
    </p:spTree>
    <p:extLst>
      <p:ext uri="{BB962C8B-B14F-4D97-AF65-F5344CB8AC3E}">
        <p14:creationId xmlns:p14="http://schemas.microsoft.com/office/powerpoint/2010/main" val="2143790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jsontable;</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37943</TotalTime>
  <Words>57046</Words>
  <Application>Microsoft Office PowerPoint</Application>
  <PresentationFormat>Widescreen</PresentationFormat>
  <Paragraphs>7231</Paragraphs>
  <Slides>627</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8611</cp:revision>
  <dcterms:created xsi:type="dcterms:W3CDTF">2015-10-09T06:09:34Z</dcterms:created>
  <dcterms:modified xsi:type="dcterms:W3CDTF">2021-06-10T12:53:32Z</dcterms:modified>
</cp:coreProperties>
</file>